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4140200" cy="543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4660"/>
  </p:normalViewPr>
  <p:slideViewPr>
    <p:cSldViewPr snapToGrid="0">
      <p:cViewPr>
        <p:scale>
          <a:sx n="106" d="100"/>
          <a:sy n="106" d="100"/>
        </p:scale>
        <p:origin x="358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89577"/>
            <a:ext cx="3519170" cy="1892394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854948"/>
            <a:ext cx="3105150" cy="1312345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09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35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89395"/>
            <a:ext cx="892731" cy="4606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89395"/>
            <a:ext cx="2626439" cy="4606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54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39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355127"/>
            <a:ext cx="3570923" cy="2261058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637576"/>
            <a:ext cx="3570923" cy="1189037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29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446977"/>
            <a:ext cx="1759585" cy="344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446977"/>
            <a:ext cx="1759585" cy="344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84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89397"/>
            <a:ext cx="3570923" cy="10506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332477"/>
            <a:ext cx="1751498" cy="65302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985504"/>
            <a:ext cx="1751498" cy="2920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332477"/>
            <a:ext cx="1760124" cy="65302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985504"/>
            <a:ext cx="1760124" cy="2920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53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4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6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62373"/>
            <a:ext cx="1335322" cy="1268307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82627"/>
            <a:ext cx="2095976" cy="3862799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630680"/>
            <a:ext cx="1335322" cy="3021036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19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62373"/>
            <a:ext cx="1335322" cy="1268307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82627"/>
            <a:ext cx="2095976" cy="3862799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630680"/>
            <a:ext cx="1335322" cy="3021036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20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89397"/>
            <a:ext cx="3570923" cy="105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446977"/>
            <a:ext cx="3570923" cy="344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5037997"/>
            <a:ext cx="931545" cy="289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A0F25-89B2-4557-969A-C68B7BEC8018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5037997"/>
            <a:ext cx="1397318" cy="289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5037997"/>
            <a:ext cx="931545" cy="289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353AD3-52C1-4A22-B9B0-E38BC280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 descr="A graph with a curve&#10;&#10;AI-generated content may be incorrect.">
            <a:extLst>
              <a:ext uri="{FF2B5EF4-FFF2-40B4-BE49-F238E27FC236}">
                <a16:creationId xmlns:a16="http://schemas.microsoft.com/office/drawing/2014/main" id="{F8557787-F13E-5CC6-8BC9-8FD63CA8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3444601" y="981242"/>
            <a:ext cx="684000" cy="641123"/>
          </a:xfrm>
          <a:prstGeom prst="rect">
            <a:avLst/>
          </a:prstGeom>
        </p:spPr>
      </p:pic>
      <p:pic>
        <p:nvPicPr>
          <p:cNvPr id="100" name="Picture 99" descr="A graph with red lines&#10;&#10;AI-generated content may be incorrect.">
            <a:extLst>
              <a:ext uri="{FF2B5EF4-FFF2-40B4-BE49-F238E27FC236}">
                <a16:creationId xmlns:a16="http://schemas.microsoft.com/office/drawing/2014/main" id="{09672124-A544-0454-F5BE-5A3321B15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9" y="4740327"/>
            <a:ext cx="684000" cy="684000"/>
          </a:xfrm>
          <a:prstGeom prst="rect">
            <a:avLst/>
          </a:prstGeom>
        </p:spPr>
      </p:pic>
      <p:pic>
        <p:nvPicPr>
          <p:cNvPr id="101" name="Picture 100" descr="A graph with a line graph&#10;&#10;AI-generated content may be incorrect.">
            <a:extLst>
              <a:ext uri="{FF2B5EF4-FFF2-40B4-BE49-F238E27FC236}">
                <a16:creationId xmlns:a16="http://schemas.microsoft.com/office/drawing/2014/main" id="{D3D08E11-DDE4-947B-9F0E-631825A3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9" y="3986825"/>
            <a:ext cx="684000" cy="684000"/>
          </a:xfrm>
          <a:prstGeom prst="rect">
            <a:avLst/>
          </a:prstGeom>
        </p:spPr>
      </p:pic>
      <p:pic>
        <p:nvPicPr>
          <p:cNvPr id="102" name="Picture 101" descr="A graph with red lines&#10;&#10;AI-generated content may be incorrect.">
            <a:extLst>
              <a:ext uri="{FF2B5EF4-FFF2-40B4-BE49-F238E27FC236}">
                <a16:creationId xmlns:a16="http://schemas.microsoft.com/office/drawing/2014/main" id="{D5709485-7B0C-459C-9056-99B35B9AB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9" y="3269878"/>
            <a:ext cx="684000" cy="684000"/>
          </a:xfrm>
          <a:prstGeom prst="rect">
            <a:avLst/>
          </a:prstGeom>
        </p:spPr>
      </p:pic>
      <p:pic>
        <p:nvPicPr>
          <p:cNvPr id="103" name="Picture 102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2CD60E43-B27C-D680-5624-B28908B40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9" y="2535020"/>
            <a:ext cx="684000" cy="684000"/>
          </a:xfrm>
          <a:prstGeom prst="rect">
            <a:avLst/>
          </a:prstGeom>
        </p:spPr>
      </p:pic>
      <p:pic>
        <p:nvPicPr>
          <p:cNvPr id="104" name="Picture 103" descr="A graph with red lines&#10;&#10;AI-generated content may be incorrect.">
            <a:extLst>
              <a:ext uri="{FF2B5EF4-FFF2-40B4-BE49-F238E27FC236}">
                <a16:creationId xmlns:a16="http://schemas.microsoft.com/office/drawing/2014/main" id="{065EF98E-3B3F-1CA9-722D-020E646D6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9" y="1832608"/>
            <a:ext cx="684000" cy="684000"/>
          </a:xfrm>
          <a:prstGeom prst="rect">
            <a:avLst/>
          </a:prstGeom>
        </p:spPr>
      </p:pic>
      <p:pic>
        <p:nvPicPr>
          <p:cNvPr id="105" name="Picture 10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6033CDF-9192-1F87-654F-CA0B868B3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1" y="4740327"/>
            <a:ext cx="684000" cy="684000"/>
          </a:xfrm>
          <a:prstGeom prst="rect">
            <a:avLst/>
          </a:prstGeom>
        </p:spPr>
      </p:pic>
      <p:pic>
        <p:nvPicPr>
          <p:cNvPr id="106" name="Picture 105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4F383A65-DD10-0B91-CC1B-1C748C701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1" y="3986825"/>
            <a:ext cx="684000" cy="684000"/>
          </a:xfrm>
          <a:prstGeom prst="rect">
            <a:avLst/>
          </a:prstGeom>
        </p:spPr>
      </p:pic>
      <p:pic>
        <p:nvPicPr>
          <p:cNvPr id="107" name="Picture 106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0A97AC40-A6E3-4DBD-C4EF-C5CD5C3A1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1" y="3269878"/>
            <a:ext cx="684000" cy="684000"/>
          </a:xfrm>
          <a:prstGeom prst="rect">
            <a:avLst/>
          </a:prstGeom>
        </p:spPr>
      </p:pic>
      <p:pic>
        <p:nvPicPr>
          <p:cNvPr id="108" name="Picture 107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C2E7A74D-5AC8-CFD0-FBE5-B062AE267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1" y="2535020"/>
            <a:ext cx="684000" cy="684000"/>
          </a:xfrm>
          <a:prstGeom prst="rect">
            <a:avLst/>
          </a:prstGeom>
        </p:spPr>
      </p:pic>
      <p:pic>
        <p:nvPicPr>
          <p:cNvPr id="109" name="Picture 108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16FAC29-1EE1-7527-87C3-B8B4EE4D0C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1" y="1832608"/>
            <a:ext cx="684000" cy="684000"/>
          </a:xfrm>
          <a:prstGeom prst="rect">
            <a:avLst/>
          </a:prstGeom>
        </p:spPr>
      </p:pic>
      <p:pic>
        <p:nvPicPr>
          <p:cNvPr id="110" name="Picture 109" descr="A graph with a green line&#10;&#10;AI-generated content may be incorrect.">
            <a:extLst>
              <a:ext uri="{FF2B5EF4-FFF2-40B4-BE49-F238E27FC236}">
                <a16:creationId xmlns:a16="http://schemas.microsoft.com/office/drawing/2014/main" id="{FD1ACAD2-DF64-3045-68F3-238395248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2778494" y="981242"/>
            <a:ext cx="684000" cy="641123"/>
          </a:xfrm>
          <a:prstGeom prst="rect">
            <a:avLst/>
          </a:prstGeom>
        </p:spPr>
      </p:pic>
      <p:pic>
        <p:nvPicPr>
          <p:cNvPr id="111" name="Picture 110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8FB02408-2E1F-BC31-FC7F-492579740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4" y="4740327"/>
            <a:ext cx="684000" cy="684000"/>
          </a:xfrm>
          <a:prstGeom prst="rect">
            <a:avLst/>
          </a:prstGeom>
        </p:spPr>
      </p:pic>
      <p:pic>
        <p:nvPicPr>
          <p:cNvPr id="112" name="Picture 111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EFAEC51C-3E51-19A1-80F9-4134815C2D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4" y="3986825"/>
            <a:ext cx="684000" cy="684000"/>
          </a:xfrm>
          <a:prstGeom prst="rect">
            <a:avLst/>
          </a:prstGeom>
        </p:spPr>
      </p:pic>
      <p:pic>
        <p:nvPicPr>
          <p:cNvPr id="113" name="Picture 112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4D140201-3EAB-EB24-0F1D-3A8FF0F329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4" y="3269878"/>
            <a:ext cx="684000" cy="684000"/>
          </a:xfrm>
          <a:prstGeom prst="rect">
            <a:avLst/>
          </a:prstGeom>
        </p:spPr>
      </p:pic>
      <p:pic>
        <p:nvPicPr>
          <p:cNvPr id="114" name="Picture 113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CC90F2D2-BACA-5311-5975-0F57A0BD4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4" y="2535020"/>
            <a:ext cx="684000" cy="684000"/>
          </a:xfrm>
          <a:prstGeom prst="rect">
            <a:avLst/>
          </a:prstGeom>
        </p:spPr>
      </p:pic>
      <p:pic>
        <p:nvPicPr>
          <p:cNvPr id="115" name="Picture 114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3C9528ED-9782-0144-B236-ADAE442703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4" y="1832608"/>
            <a:ext cx="684000" cy="684000"/>
          </a:xfrm>
          <a:prstGeom prst="rect">
            <a:avLst/>
          </a:prstGeom>
        </p:spPr>
      </p:pic>
      <p:pic>
        <p:nvPicPr>
          <p:cNvPr id="116" name="Picture 115" descr="A graph with a red line&#10;&#10;AI-generated content may be incorrect.">
            <a:extLst>
              <a:ext uri="{FF2B5EF4-FFF2-40B4-BE49-F238E27FC236}">
                <a16:creationId xmlns:a16="http://schemas.microsoft.com/office/drawing/2014/main" id="{E4A5BE8B-3883-7E91-16C7-B6D656B334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2112389" y="981242"/>
            <a:ext cx="684000" cy="641123"/>
          </a:xfrm>
          <a:prstGeom prst="rect">
            <a:avLst/>
          </a:prstGeom>
        </p:spPr>
      </p:pic>
      <p:pic>
        <p:nvPicPr>
          <p:cNvPr id="117" name="Picture 116" descr="A graph of a curve&#10;&#10;AI-generated content may be incorrect.">
            <a:extLst>
              <a:ext uri="{FF2B5EF4-FFF2-40B4-BE49-F238E27FC236}">
                <a16:creationId xmlns:a16="http://schemas.microsoft.com/office/drawing/2014/main" id="{099C9B2A-BF28-6264-23DD-748866475A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1446284" y="981242"/>
            <a:ext cx="684000" cy="641123"/>
          </a:xfrm>
          <a:prstGeom prst="rect">
            <a:avLst/>
          </a:prstGeom>
        </p:spPr>
      </p:pic>
      <p:pic>
        <p:nvPicPr>
          <p:cNvPr id="118" name="Picture 117" descr="A graph of a curve&#10;&#10;AI-generated content may be incorrect.">
            <a:extLst>
              <a:ext uri="{FF2B5EF4-FFF2-40B4-BE49-F238E27FC236}">
                <a16:creationId xmlns:a16="http://schemas.microsoft.com/office/drawing/2014/main" id="{2684FEA3-9F45-C3E0-3C8C-10B0DC0982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780179" y="981242"/>
            <a:ext cx="684000" cy="641121"/>
          </a:xfrm>
          <a:prstGeom prst="rect">
            <a:avLst/>
          </a:prstGeom>
        </p:spPr>
      </p:pic>
      <p:pic>
        <p:nvPicPr>
          <p:cNvPr id="119" name="Picture 118" descr="A graph of a curve&#10;&#10;AI-generated content may be incorrect.">
            <a:extLst>
              <a:ext uri="{FF2B5EF4-FFF2-40B4-BE49-F238E27FC236}">
                <a16:creationId xmlns:a16="http://schemas.microsoft.com/office/drawing/2014/main" id="{84643ADB-DE47-8E9A-B582-7443BCEFA5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/>
          <a:stretch/>
        </p:blipFill>
        <p:spPr>
          <a:xfrm>
            <a:off x="114074" y="981244"/>
            <a:ext cx="684000" cy="64112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37217F3-3614-A608-935B-F4DB7E1A6C78}"/>
              </a:ext>
            </a:extLst>
          </p:cNvPr>
          <p:cNvSpPr txBox="1"/>
          <p:nvPr/>
        </p:nvSpPr>
        <p:spPr>
          <a:xfrm>
            <a:off x="-66676" y="787978"/>
            <a:ext cx="3709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a) ROC Curves (for all outer k-folds)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1" name="Picture 120" descr="A graph with red lines&#10;&#10;AI-generated content may be incorrect.">
            <a:extLst>
              <a:ext uri="{FF2B5EF4-FFF2-40B4-BE49-F238E27FC236}">
                <a16:creationId xmlns:a16="http://schemas.microsoft.com/office/drawing/2014/main" id="{62878C9E-1D2C-421B-7741-69B48F9107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89" y="4740327"/>
            <a:ext cx="684000" cy="684000"/>
          </a:xfrm>
          <a:prstGeom prst="rect">
            <a:avLst/>
          </a:prstGeom>
        </p:spPr>
      </p:pic>
      <p:pic>
        <p:nvPicPr>
          <p:cNvPr id="122" name="Picture 121" descr="A graph with red lines&#10;&#10;AI-generated content may be incorrect.">
            <a:extLst>
              <a:ext uri="{FF2B5EF4-FFF2-40B4-BE49-F238E27FC236}">
                <a16:creationId xmlns:a16="http://schemas.microsoft.com/office/drawing/2014/main" id="{BFDC1FC3-37FC-4656-8893-DA30F15778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89" y="3986825"/>
            <a:ext cx="684000" cy="684000"/>
          </a:xfrm>
          <a:prstGeom prst="rect">
            <a:avLst/>
          </a:prstGeom>
        </p:spPr>
      </p:pic>
      <p:pic>
        <p:nvPicPr>
          <p:cNvPr id="123" name="Picture 122" descr="A graph with red lines&#10;&#10;AI-generated content may be incorrect.">
            <a:extLst>
              <a:ext uri="{FF2B5EF4-FFF2-40B4-BE49-F238E27FC236}">
                <a16:creationId xmlns:a16="http://schemas.microsoft.com/office/drawing/2014/main" id="{71381890-02C0-417A-F67D-972DE519BF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89" y="3269878"/>
            <a:ext cx="684000" cy="684000"/>
          </a:xfrm>
          <a:prstGeom prst="rect">
            <a:avLst/>
          </a:prstGeom>
        </p:spPr>
      </p:pic>
      <p:pic>
        <p:nvPicPr>
          <p:cNvPr id="124" name="Picture 123" descr="A graph with red lines&#10;&#10;AI-generated content may be incorrect.">
            <a:extLst>
              <a:ext uri="{FF2B5EF4-FFF2-40B4-BE49-F238E27FC236}">
                <a16:creationId xmlns:a16="http://schemas.microsoft.com/office/drawing/2014/main" id="{736AA8A7-6AD4-0FD2-1289-8870656D8B1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89" y="2535020"/>
            <a:ext cx="684000" cy="684000"/>
          </a:xfrm>
          <a:prstGeom prst="rect">
            <a:avLst/>
          </a:prstGeom>
        </p:spPr>
      </p:pic>
      <p:pic>
        <p:nvPicPr>
          <p:cNvPr id="125" name="Picture 124" descr="A graph with red lines&#10;&#10;AI-generated content may be incorrect.">
            <a:extLst>
              <a:ext uri="{FF2B5EF4-FFF2-40B4-BE49-F238E27FC236}">
                <a16:creationId xmlns:a16="http://schemas.microsoft.com/office/drawing/2014/main" id="{19FD250B-D6ED-1DAC-2E76-A6590B0AB56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89" y="1832608"/>
            <a:ext cx="684000" cy="684000"/>
          </a:xfrm>
          <a:prstGeom prst="rect">
            <a:avLst/>
          </a:prstGeom>
        </p:spPr>
      </p:pic>
      <p:pic>
        <p:nvPicPr>
          <p:cNvPr id="126" name="Picture 125" descr="A graph with lines drawn on it&#10;&#10;AI-generated content may be incorrect.">
            <a:extLst>
              <a:ext uri="{FF2B5EF4-FFF2-40B4-BE49-F238E27FC236}">
                <a16:creationId xmlns:a16="http://schemas.microsoft.com/office/drawing/2014/main" id="{4676C924-5CA3-C788-B600-B3FC530F89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4" y="4740327"/>
            <a:ext cx="684000" cy="684000"/>
          </a:xfrm>
          <a:prstGeom prst="rect">
            <a:avLst/>
          </a:prstGeom>
        </p:spPr>
      </p:pic>
      <p:pic>
        <p:nvPicPr>
          <p:cNvPr id="127" name="Picture 126" descr="A graph with lines drawn on it&#10;&#10;AI-generated content may be incorrect.">
            <a:extLst>
              <a:ext uri="{FF2B5EF4-FFF2-40B4-BE49-F238E27FC236}">
                <a16:creationId xmlns:a16="http://schemas.microsoft.com/office/drawing/2014/main" id="{888E3AB4-6C3D-659F-307A-F4B460EA99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4" y="3986825"/>
            <a:ext cx="684000" cy="684000"/>
          </a:xfrm>
          <a:prstGeom prst="rect">
            <a:avLst/>
          </a:prstGeom>
        </p:spPr>
      </p:pic>
      <p:pic>
        <p:nvPicPr>
          <p:cNvPr id="128" name="Picture 127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BECB8495-8268-AC0D-2E2C-6657114914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4" y="3269878"/>
            <a:ext cx="684000" cy="684000"/>
          </a:xfrm>
          <a:prstGeom prst="rect">
            <a:avLst/>
          </a:prstGeom>
        </p:spPr>
      </p:pic>
      <p:pic>
        <p:nvPicPr>
          <p:cNvPr id="129" name="Picture 128" descr="A graph with blue lines&#10;&#10;AI-generated content may be incorrect.">
            <a:extLst>
              <a:ext uri="{FF2B5EF4-FFF2-40B4-BE49-F238E27FC236}">
                <a16:creationId xmlns:a16="http://schemas.microsoft.com/office/drawing/2014/main" id="{73768379-10A0-0ADB-1206-79FF03BEE3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4" y="2535020"/>
            <a:ext cx="684000" cy="684000"/>
          </a:xfrm>
          <a:prstGeom prst="rect">
            <a:avLst/>
          </a:prstGeom>
        </p:spPr>
      </p:pic>
      <p:pic>
        <p:nvPicPr>
          <p:cNvPr id="130" name="Picture 129" descr="A graph with lines drawn on it&#10;&#10;AI-generated content may be incorrect.">
            <a:extLst>
              <a:ext uri="{FF2B5EF4-FFF2-40B4-BE49-F238E27FC236}">
                <a16:creationId xmlns:a16="http://schemas.microsoft.com/office/drawing/2014/main" id="{E87B0660-5AF6-575D-70B3-292A5FF350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4" y="1832608"/>
            <a:ext cx="684000" cy="684000"/>
          </a:xfrm>
          <a:prstGeom prst="rect">
            <a:avLst/>
          </a:prstGeom>
        </p:spPr>
      </p:pic>
      <p:pic>
        <p:nvPicPr>
          <p:cNvPr id="131" name="Picture 130" descr="A graph with blue lines&#10;&#10;AI-generated content may be incorrect.">
            <a:extLst>
              <a:ext uri="{FF2B5EF4-FFF2-40B4-BE49-F238E27FC236}">
                <a16:creationId xmlns:a16="http://schemas.microsoft.com/office/drawing/2014/main" id="{DB580931-F0CF-3EEB-069D-E0E8711F7DE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" y="1832608"/>
            <a:ext cx="684000" cy="684000"/>
          </a:xfrm>
          <a:prstGeom prst="rect">
            <a:avLst/>
          </a:prstGeom>
        </p:spPr>
      </p:pic>
      <p:pic>
        <p:nvPicPr>
          <p:cNvPr id="132" name="Picture 131" descr="A graph with a line&#10;&#10;AI-generated content may be incorrect.">
            <a:extLst>
              <a:ext uri="{FF2B5EF4-FFF2-40B4-BE49-F238E27FC236}">
                <a16:creationId xmlns:a16="http://schemas.microsoft.com/office/drawing/2014/main" id="{969BDA42-17F9-0012-29CF-EA9CD8742C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" y="2535020"/>
            <a:ext cx="684000" cy="684000"/>
          </a:xfrm>
          <a:prstGeom prst="rect">
            <a:avLst/>
          </a:prstGeom>
        </p:spPr>
      </p:pic>
      <p:pic>
        <p:nvPicPr>
          <p:cNvPr id="133" name="Picture 132" descr="A graph with blue lines&#10;&#10;AI-generated content may be incorrect.">
            <a:extLst>
              <a:ext uri="{FF2B5EF4-FFF2-40B4-BE49-F238E27FC236}">
                <a16:creationId xmlns:a16="http://schemas.microsoft.com/office/drawing/2014/main" id="{53F512DA-9CEC-E89B-DF03-40D5A60E233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" y="3269878"/>
            <a:ext cx="684000" cy="684000"/>
          </a:xfrm>
          <a:prstGeom prst="rect">
            <a:avLst/>
          </a:prstGeom>
        </p:spPr>
      </p:pic>
      <p:pic>
        <p:nvPicPr>
          <p:cNvPr id="134" name="Picture 133" descr="A graph with blue lines&#10;&#10;AI-generated content may be incorrect.">
            <a:extLst>
              <a:ext uri="{FF2B5EF4-FFF2-40B4-BE49-F238E27FC236}">
                <a16:creationId xmlns:a16="http://schemas.microsoft.com/office/drawing/2014/main" id="{31DDBDAC-7F75-0BA9-DC07-4A9B4AF4751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" y="3986825"/>
            <a:ext cx="684000" cy="684000"/>
          </a:xfrm>
          <a:prstGeom prst="rect">
            <a:avLst/>
          </a:prstGeom>
        </p:spPr>
      </p:pic>
      <p:pic>
        <p:nvPicPr>
          <p:cNvPr id="135" name="Picture 134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23846CD7-CEA0-AE33-5864-CD676233979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" y="4740327"/>
            <a:ext cx="684000" cy="684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F6233D86-94B4-52DD-3216-CA0A0515A837}"/>
              </a:ext>
            </a:extLst>
          </p:cNvPr>
          <p:cNvSpPr txBox="1"/>
          <p:nvPr/>
        </p:nvSpPr>
        <p:spPr>
          <a:xfrm>
            <a:off x="-66676" y="-57150"/>
            <a:ext cx="4206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Nested stratified k-fold cross-validation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Breakdown performance per outer k-fold</a:t>
            </a:r>
            <a:endParaRPr lang="en-GB" sz="1000" u="sng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7" name="Picture 136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7E775CC6-68C1-AC9D-9558-AC067FE6E45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1" t="7698" r="4588" b="79482"/>
          <a:stretch/>
        </p:blipFill>
        <p:spPr>
          <a:xfrm>
            <a:off x="580934" y="388557"/>
            <a:ext cx="2978332" cy="384601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6BACB094-F8C0-46FB-A4B2-C5AB1E8B1B12}"/>
              </a:ext>
            </a:extLst>
          </p:cNvPr>
          <p:cNvSpPr txBox="1"/>
          <p:nvPr/>
        </p:nvSpPr>
        <p:spPr>
          <a:xfrm>
            <a:off x="-66676" y="1640419"/>
            <a:ext cx="3709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b) Reliability diagrams (for each outer k-fold)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9D31246-2265-AAD1-42E6-DF612D84B6D8}"/>
              </a:ext>
            </a:extLst>
          </p:cNvPr>
          <p:cNvSpPr txBox="1"/>
          <p:nvPr/>
        </p:nvSpPr>
        <p:spPr>
          <a:xfrm rot="16200000">
            <a:off x="-277114" y="3468156"/>
            <a:ext cx="67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fold 3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376EB2-993D-6BD7-66D5-2251C200D449}"/>
              </a:ext>
            </a:extLst>
          </p:cNvPr>
          <p:cNvSpPr txBox="1"/>
          <p:nvPr/>
        </p:nvSpPr>
        <p:spPr>
          <a:xfrm rot="16200000">
            <a:off x="-277114" y="2733298"/>
            <a:ext cx="67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fold 2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3D7FDC9-4E38-21AD-D93C-EAE45C817935}"/>
              </a:ext>
            </a:extLst>
          </p:cNvPr>
          <p:cNvSpPr txBox="1"/>
          <p:nvPr/>
        </p:nvSpPr>
        <p:spPr>
          <a:xfrm rot="16200000">
            <a:off x="-277114" y="2030886"/>
            <a:ext cx="67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fold 1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541C85E-D199-E73C-3171-8CFBEEED3C1B}"/>
              </a:ext>
            </a:extLst>
          </p:cNvPr>
          <p:cNvSpPr txBox="1"/>
          <p:nvPr/>
        </p:nvSpPr>
        <p:spPr>
          <a:xfrm rot="16200000">
            <a:off x="-277114" y="4185103"/>
            <a:ext cx="67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fold 4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54E1AAA-DE25-F374-9C66-BE8203F361A6}"/>
              </a:ext>
            </a:extLst>
          </p:cNvPr>
          <p:cNvSpPr txBox="1"/>
          <p:nvPr/>
        </p:nvSpPr>
        <p:spPr>
          <a:xfrm rot="16200000">
            <a:off x="-277114" y="4938605"/>
            <a:ext cx="67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fold 5</a:t>
            </a:r>
            <a:endParaRPr lang="en-GB"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9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29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2025-05-29T11:08:57Z</dcterms:created>
  <dcterms:modified xsi:type="dcterms:W3CDTF">2025-05-29T13:31:11Z</dcterms:modified>
</cp:coreProperties>
</file>